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F779-2CCB-4D66-A6CF-E92453C097FD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45FA-E388-4BAA-8110-8AF25EC86B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413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F779-2CCB-4D66-A6CF-E92453C097FD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45FA-E388-4BAA-8110-8AF25EC86B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957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F779-2CCB-4D66-A6CF-E92453C097FD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45FA-E388-4BAA-8110-8AF25EC86B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224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F779-2CCB-4D66-A6CF-E92453C097FD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45FA-E388-4BAA-8110-8AF25EC86B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089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F779-2CCB-4D66-A6CF-E92453C097FD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45FA-E388-4BAA-8110-8AF25EC86B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996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F779-2CCB-4D66-A6CF-E92453C097FD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45FA-E388-4BAA-8110-8AF25EC86B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620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F779-2CCB-4D66-A6CF-E92453C097FD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45FA-E388-4BAA-8110-8AF25EC86B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7198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F779-2CCB-4D66-A6CF-E92453C097FD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45FA-E388-4BAA-8110-8AF25EC86B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9893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F779-2CCB-4D66-A6CF-E92453C097FD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45FA-E388-4BAA-8110-8AF25EC86B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9208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F779-2CCB-4D66-A6CF-E92453C097FD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45FA-E388-4BAA-8110-8AF25EC86B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5767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F779-2CCB-4D66-A6CF-E92453C097FD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45FA-E388-4BAA-8110-8AF25EC86B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408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CF779-2CCB-4D66-A6CF-E92453C097FD}" type="datetimeFigureOut">
              <a:rPr lang="pt-BR" smtClean="0"/>
              <a:t>14/04/2019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B45FA-E388-4BAA-8110-8AF25EC86B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1698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Trigonometria no triângulo retângulo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9029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4862" y="19808"/>
            <a:ext cx="6993228" cy="667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661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889" y="1117552"/>
            <a:ext cx="10888793" cy="1289677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068946" y="2691685"/>
            <a:ext cx="1287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684m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4813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5156" y="247501"/>
            <a:ext cx="8849098" cy="589082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2454" y="4399543"/>
            <a:ext cx="2741035" cy="58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169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</a:t>
            </a:r>
            <a:r>
              <a:rPr lang="pt-BR" dirty="0" smtClean="0"/>
              <a:t>atec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8338" y="1665118"/>
            <a:ext cx="8759512" cy="379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586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FATEC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5928" y="945769"/>
            <a:ext cx="5872436" cy="523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7374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</Words>
  <Application>Microsoft Office PowerPoint</Application>
  <PresentationFormat>Widescreen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Trigonometria no triângulo retângulo</vt:lpstr>
      <vt:lpstr>Apresentação do PowerPoint</vt:lpstr>
      <vt:lpstr>Apresentação do PowerPoint</vt:lpstr>
      <vt:lpstr>Apresentação do PowerPoint</vt:lpstr>
      <vt:lpstr>Fatec</vt:lpstr>
      <vt:lpstr>FATEC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Trigonometria no triângulo retângulo</dc:title>
  <dc:creator>margarida</dc:creator>
  <cp:lastModifiedBy>margarida</cp:lastModifiedBy>
  <cp:revision>8</cp:revision>
  <dcterms:created xsi:type="dcterms:W3CDTF">2019-04-14T15:16:37Z</dcterms:created>
  <dcterms:modified xsi:type="dcterms:W3CDTF">2019-04-14T15:56:53Z</dcterms:modified>
</cp:coreProperties>
</file>